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C00A8-DAF2-4FFE-A3BF-B8D04A7F413D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FF3CD-1B5F-4720-98EF-72943F5E9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8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F3CD-1B5F-4720-98EF-72943F5E95A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6BCC0-7E24-4FBD-B88C-5EEDAB1FD01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EBDD-6286-415E-8865-3E13C5A60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u="sng" dirty="0" smtClean="0">
                <a:cs typeface="Times New Roman" pitchFamily="18" charset="0"/>
              </a:rPr>
              <a:t>Measurements</a:t>
            </a:r>
            <a:endParaRPr lang="en-US" sz="5400" b="1" u="sng" dirty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571744"/>
            <a:ext cx="48768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72164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3.  Compute the following:</a:t>
            </a:r>
          </a:p>
          <a:p>
            <a:pPr marL="514350" indent="-514350">
              <a:buAutoNum type="alphaLcParenR"/>
            </a:pPr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x 10</a:t>
            </a:r>
            <a:r>
              <a:rPr lang="en-US" baseline="30000" dirty="0" smtClean="0"/>
              <a:t>5</a:t>
            </a:r>
            <a:r>
              <a:rPr lang="en-US" dirty="0" smtClean="0"/>
              <a:t>		b)  (4x10</a:t>
            </a:r>
            <a:r>
              <a:rPr lang="en-US" baseline="30000" dirty="0" smtClean="0"/>
              <a:t>-3</a:t>
            </a:r>
            <a:r>
              <a:rPr lang="en-US" dirty="0" smtClean="0"/>
              <a:t>)(5x10</a:t>
            </a:r>
            <a:r>
              <a:rPr lang="en-US" baseline="30000" dirty="0" smtClean="0"/>
              <a:t>-5</a:t>
            </a:r>
            <a:r>
              <a:rPr lang="en-US" dirty="0" smtClean="0"/>
              <a:t>)	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c)  10</a:t>
            </a:r>
            <a:r>
              <a:rPr lang="en-US" baseline="30000" dirty="0" smtClean="0"/>
              <a:t>-3</a:t>
            </a:r>
            <a:r>
              <a:rPr lang="en-US" dirty="0" smtClean="0"/>
              <a:t> x 10</a:t>
            </a:r>
            <a:r>
              <a:rPr lang="en-US" baseline="30000" dirty="0" smtClean="0"/>
              <a:t>5</a:t>
            </a:r>
            <a:r>
              <a:rPr lang="en-US" dirty="0" smtClean="0"/>
              <a:t>		d)  (8.0 x 10</a:t>
            </a:r>
            <a:r>
              <a:rPr lang="en-US" baseline="30000" dirty="0" smtClean="0"/>
              <a:t>5</a:t>
            </a:r>
            <a:r>
              <a:rPr lang="en-US" dirty="0" smtClean="0"/>
              <a:t>)(1.2 x 10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e)  10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</a:t>
            </a:r>
            <a:r>
              <a:rPr lang="en-US" dirty="0" smtClean="0"/>
              <a:t> 10</a:t>
            </a:r>
            <a:r>
              <a:rPr lang="en-US" baseline="30000" dirty="0" smtClean="0"/>
              <a:t>5</a:t>
            </a:r>
            <a:r>
              <a:rPr lang="en-US" dirty="0" smtClean="0"/>
              <a:t>		f)  (2.3 x 10</a:t>
            </a:r>
            <a:r>
              <a:rPr lang="en-US" baseline="30000" dirty="0" smtClean="0"/>
              <a:t>-3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</a:t>
            </a:r>
            <a:r>
              <a:rPr lang="en-US" dirty="0" smtClean="0"/>
              <a:t> (1.0 x 10</a:t>
            </a:r>
            <a:r>
              <a:rPr lang="en-US" baseline="30000" dirty="0" smtClean="0"/>
              <a:t>-5</a:t>
            </a:r>
            <a:r>
              <a:rPr lang="en-US" dirty="0" smtClean="0"/>
              <a:t>)	</a:t>
            </a:r>
          </a:p>
          <a:p>
            <a:pPr>
              <a:buNone/>
            </a:pPr>
            <a:r>
              <a:rPr lang="en-US" dirty="0" smtClean="0"/>
              <a:t>g)  10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</a:t>
            </a:r>
            <a:r>
              <a:rPr lang="en-US" dirty="0" smtClean="0"/>
              <a:t> 10</a:t>
            </a:r>
            <a:r>
              <a:rPr lang="en-US" baseline="30000" dirty="0" smtClean="0"/>
              <a:t>5</a:t>
            </a:r>
            <a:r>
              <a:rPr lang="en-US" dirty="0" smtClean="0"/>
              <a:t>		h)  (3 x 10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01080" cy="796908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SI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344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alculations in physics are carried out in SI units, a.k.a. The Metric System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988840"/>
          <a:ext cx="7453322" cy="503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054"/>
                <a:gridCol w="3156632"/>
                <a:gridCol w="1950636"/>
              </a:tblGrid>
              <a:tr h="5562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Symbol</a:t>
                      </a:r>
                      <a:endParaRPr lang="en-US" sz="2400" dirty="0"/>
                    </a:p>
                  </a:txBody>
                  <a:tcPr/>
                </a:tc>
              </a:tr>
              <a:tr h="451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451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Mass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451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451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451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Acceleration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aseline="30000" dirty="0"/>
                    </a:p>
                  </a:txBody>
                  <a:tcPr/>
                </a:tc>
              </a:tr>
              <a:tr h="451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Force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451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01080" cy="868346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Prefixes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214422"/>
          <a:ext cx="8143932" cy="542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500330"/>
                <a:gridCol w="3000396"/>
              </a:tblGrid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Prefix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Symbol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Factor 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mega-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6</a:t>
                      </a:r>
                      <a:endParaRPr lang="en-US" sz="2800" baseline="300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kilo-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hecto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deca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deci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-1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centi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-2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milli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-3</a:t>
                      </a:r>
                      <a:endParaRPr lang="en-US" sz="2800" dirty="0"/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micro-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µ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-6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868346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Converting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158162" cy="292895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Simple Steps: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decimal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factor of each prefix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magic formula</a:t>
            </a:r>
          </a:p>
          <a:p>
            <a:pPr marL="514350" indent="-514350"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0034" y="4357694"/>
            <a:ext cx="8143932" cy="228601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643446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Known Factor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4643446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Unknown      Factor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86050" y="4929198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4509120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Direction and Amount of Movement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4929198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uiExpand="1" build="p" animBg="1"/>
      <p:bldP spid="7" grpId="0"/>
      <p:bldP spid="8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Ex: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Convert 165 mm into m</a:t>
            </a:r>
          </a:p>
          <a:p>
            <a:pPr marL="514350" indent="-514350">
              <a:buAutoNum type="arabicParenR"/>
            </a:pPr>
            <a:endParaRPr lang="en-US" sz="3600" dirty="0" smtClean="0"/>
          </a:p>
          <a:p>
            <a:pPr marL="514350" indent="-514350">
              <a:buAutoNum type="arabicParenR"/>
            </a:pPr>
            <a:endParaRPr lang="en-US" sz="3600" dirty="0"/>
          </a:p>
          <a:p>
            <a:pPr marL="514350" indent="-514350">
              <a:buAutoNum type="arabicParenR"/>
            </a:pPr>
            <a:r>
              <a:rPr lang="en-US" sz="3600" dirty="0" smtClean="0"/>
              <a:t>Convert 380 cg into mg</a:t>
            </a:r>
          </a:p>
          <a:p>
            <a:pPr marL="514350" indent="-514350">
              <a:buAutoNum type="arabicParenR"/>
            </a:pPr>
            <a:endParaRPr lang="en-US" sz="3600" dirty="0" smtClean="0"/>
          </a:p>
          <a:p>
            <a:pPr marL="514350" indent="-514350">
              <a:buAutoNum type="arabicParenR"/>
            </a:pPr>
            <a:endParaRPr lang="en-US" sz="3600" dirty="0"/>
          </a:p>
          <a:p>
            <a:pPr marL="514350" indent="-514350">
              <a:buAutoNum type="arabicParenR"/>
            </a:pPr>
            <a:r>
              <a:rPr lang="en-US" sz="3600" dirty="0" smtClean="0"/>
              <a:t>Convert 24 ML into </a:t>
            </a:r>
            <a:r>
              <a:rPr lang="en-US" sz="3600" dirty="0" err="1" smtClean="0"/>
              <a:t>mL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25717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Ex:</a:t>
            </a:r>
            <a:endParaRPr lang="en-US" sz="3600" dirty="0"/>
          </a:p>
          <a:p>
            <a:pPr marL="514350" indent="-514350">
              <a:buNone/>
            </a:pPr>
            <a:r>
              <a:rPr lang="en-US" sz="3600" dirty="0" smtClean="0"/>
              <a:t>4) Convert 24 m/s into km/hr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3000372"/>
            <a:ext cx="8715436" cy="3143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converting between</a:t>
            </a:r>
            <a:r>
              <a:rPr kumimoji="0" lang="en-US" sz="36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m/s and km/h remember the magic number: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Km/h ÷           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 m/s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/>
            </a:r>
            <a:br>
              <a:rPr kumimoji="0" lang="en-US" sz="36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</a:br>
            <a:r>
              <a:rPr kumimoji="0" lang="en-US" sz="36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m/s x            km/h</a:t>
            </a:r>
            <a:endParaRPr kumimoji="0" lang="en-US" sz="3600" i="0" u="none" strike="noStrike" kern="120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43372" y="4214818"/>
            <a:ext cx="1000132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3.6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00496" y="5286388"/>
            <a:ext cx="1000132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3.6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868346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Ex: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32 000 000 </a:t>
            </a:r>
            <a:r>
              <a:rPr lang="en-US" sz="3600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en-US" sz="3600" dirty="0" smtClean="0">
                <a:sym typeface="Wingdings" pitchFamily="2" charset="2"/>
              </a:rPr>
              <a:t>0.00000436 </a:t>
            </a:r>
          </a:p>
          <a:p>
            <a:r>
              <a:rPr lang="en-US" sz="3600" dirty="0" smtClean="0">
                <a:sym typeface="Wingdings" pitchFamily="2" charset="2"/>
              </a:rPr>
              <a:t>Move the decimal point until only one non-zero digit remains on the left.</a:t>
            </a:r>
          </a:p>
          <a:p>
            <a:r>
              <a:rPr lang="en-US" sz="3600" dirty="0" smtClean="0">
                <a:sym typeface="Wingdings" pitchFamily="2" charset="2"/>
              </a:rPr>
              <a:t># of spaces moved is the exponent of 10</a:t>
            </a:r>
          </a:p>
          <a:p>
            <a:r>
              <a:rPr lang="en-US" sz="3600" dirty="0" smtClean="0">
                <a:sym typeface="Wingdings" pitchFamily="2" charset="2"/>
              </a:rPr>
              <a:t>Move left and the exponent is “+”</a:t>
            </a:r>
          </a:p>
          <a:p>
            <a:r>
              <a:rPr lang="en-US" sz="3600" dirty="0" smtClean="0">
                <a:sym typeface="Wingdings" pitchFamily="2" charset="2"/>
              </a:rPr>
              <a:t>Move right and the exponent is “-”</a:t>
            </a:r>
            <a:endParaRPr lang="en-US" sz="36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WARNING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typing scientific notation into your calculator use the        ,          or           button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DON’T type it in the long way or you will waste time and make more mistakes!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7620" y="2071678"/>
            <a:ext cx="571504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714876" y="2071678"/>
            <a:ext cx="785818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000760" y="2071678"/>
            <a:ext cx="857256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72164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 Write the following numbers in scientific notation: </a:t>
            </a:r>
          </a:p>
          <a:p>
            <a:pPr>
              <a:buNone/>
            </a:pPr>
            <a:r>
              <a:rPr lang="en-US" dirty="0" smtClean="0"/>
              <a:t>a) 5,500,000,000		b) 780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0.091			d)  0.000003004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2. Write the following numbers in regular notation:</a:t>
            </a:r>
          </a:p>
          <a:p>
            <a:pPr>
              <a:buNone/>
            </a:pPr>
            <a:r>
              <a:rPr lang="en-US" dirty="0" smtClean="0"/>
              <a:t>a)  5.5 x 10</a:t>
            </a:r>
            <a:r>
              <a:rPr lang="en-US" baseline="30000" dirty="0" smtClean="0"/>
              <a:t>-4</a:t>
            </a:r>
            <a:r>
              <a:rPr lang="en-US" dirty="0" smtClean="0"/>
              <a:t>	b)  7.1 x 10</a:t>
            </a:r>
            <a:r>
              <a:rPr lang="en-US" baseline="30000" dirty="0" smtClean="0"/>
              <a:t>6	</a:t>
            </a:r>
            <a:r>
              <a:rPr lang="en-US" dirty="0" smtClean="0"/>
              <a:t>	c)  1.0 x 10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240</Words>
  <Application>Microsoft Office PowerPoint</Application>
  <PresentationFormat>On-screen Show (4:3)</PresentationFormat>
  <Paragraphs>108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Measurements</vt:lpstr>
      <vt:lpstr>SI Units</vt:lpstr>
      <vt:lpstr>Prefixes</vt:lpstr>
      <vt:lpstr>Converting Units</vt:lpstr>
      <vt:lpstr>PowerPoint Presentation</vt:lpstr>
      <vt:lpstr>PowerPoint Presentation</vt:lpstr>
      <vt:lpstr>Scientific Notation</vt:lpstr>
      <vt:lpstr>WARNING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1 - Introduction</dc:title>
  <dc:creator>Hansen</dc:creator>
  <cp:lastModifiedBy>Geoff Bodnar</cp:lastModifiedBy>
  <cp:revision>43</cp:revision>
  <dcterms:created xsi:type="dcterms:W3CDTF">2007-09-05T04:28:17Z</dcterms:created>
  <dcterms:modified xsi:type="dcterms:W3CDTF">2013-09-04T19:45:18Z</dcterms:modified>
</cp:coreProperties>
</file>