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BF98F-8E5A-4CDE-83FE-51C0A9B987F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AEA90-14A6-478A-9ABB-B9A482DD9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6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EA90-14A6-478A-9ABB-B9A482DD9E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F4D0B8-4723-447A-A84D-CA5EF447CC1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BD73E1-668B-4F7C-A378-4A394A8FD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21444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1928802"/>
            <a:ext cx="6000792" cy="107157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Significant Figures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429000"/>
            <a:ext cx="5343525" cy="218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Multiplying and 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5000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When multiplying or dividing numbers, our final answer is always rounded off to the </a:t>
            </a:r>
            <a:r>
              <a:rPr lang="en-US" b="1" dirty="0" smtClean="0"/>
              <a:t>least </a:t>
            </a:r>
            <a:r>
              <a:rPr lang="en-US" dirty="0" smtClean="0"/>
              <a:t>number of sig figs.</a:t>
            </a:r>
          </a:p>
          <a:p>
            <a:pPr>
              <a:buNone/>
            </a:pPr>
            <a:r>
              <a:rPr lang="en-US" u="sng" dirty="0" smtClean="0"/>
              <a:t>Ex:</a:t>
            </a:r>
            <a:r>
              <a:rPr lang="en-US" dirty="0" smtClean="0"/>
              <a:t> 	350 </a:t>
            </a:r>
            <a:r>
              <a:rPr lang="en-US" dirty="0"/>
              <a:t>x 1.15 = </a:t>
            </a:r>
          </a:p>
          <a:p>
            <a:pPr>
              <a:buNone/>
            </a:pPr>
            <a:r>
              <a:rPr lang="en-US" dirty="0"/>
              <a:t>		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200.0 </a:t>
            </a:r>
            <a:r>
              <a:rPr lang="en-US" dirty="0"/>
              <a:t>x 150 =</a:t>
            </a:r>
          </a:p>
          <a:p>
            <a:pPr>
              <a:buNone/>
            </a:pPr>
            <a:r>
              <a:rPr lang="en-US" dirty="0"/>
              <a:t>		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0.002695 </a:t>
            </a:r>
            <a:r>
              <a:rPr lang="en-US" dirty="0"/>
              <a:t>x 100 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/>
              <a:t>When adding or subtracting </a:t>
            </a:r>
            <a:r>
              <a:rPr lang="en-US" dirty="0" smtClean="0"/>
              <a:t>numbers our </a:t>
            </a:r>
            <a:r>
              <a:rPr lang="en-US" dirty="0"/>
              <a:t>final answer must be expressed to the last digit found in </a:t>
            </a:r>
            <a:r>
              <a:rPr lang="en-US" b="1" dirty="0"/>
              <a:t>BOTH</a:t>
            </a:r>
            <a:r>
              <a:rPr lang="en-US" dirty="0"/>
              <a:t> of our original values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u="sng" dirty="0" smtClean="0"/>
              <a:t>Ex</a:t>
            </a:r>
            <a:r>
              <a:rPr lang="en-US" dirty="0" smtClean="0"/>
              <a:t>:</a:t>
            </a:r>
            <a:r>
              <a:rPr lang="en-US" dirty="0"/>
              <a:t>	25 + 57.65 </a:t>
            </a:r>
            <a:r>
              <a:rPr lang="en-US" dirty="0">
                <a:sym typeface="Wingdings" pitchFamily="2" charset="2"/>
              </a:rPr>
              <a:t>=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0.6851 </a:t>
            </a:r>
            <a:r>
              <a:rPr lang="en-US" dirty="0"/>
              <a:t>– 0.337 </a:t>
            </a:r>
            <a:r>
              <a:rPr lang="en-US" dirty="0" smtClean="0"/>
              <a:t>=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5.024 </a:t>
            </a:r>
            <a:r>
              <a:rPr lang="en-US" dirty="0"/>
              <a:t>– 5.01 </a:t>
            </a:r>
            <a:r>
              <a:rPr lang="en-US" dirty="0" smtClean="0"/>
              <a:t>=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428604"/>
            <a:ext cx="8215370" cy="20002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physics we will be taking measurements and using a lot of numbers for calculations.  However, we have to be aware  of significant figures (sig figs) because every measurement has a certain degree of </a:t>
            </a:r>
            <a:r>
              <a:rPr lang="en-US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uncertainty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643182"/>
            <a:ext cx="42862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2643182"/>
            <a:ext cx="3643338" cy="3500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Imagine Mr. </a:t>
            </a:r>
            <a:r>
              <a:rPr lang="en-US" sz="2400" dirty="0" err="1" smtClean="0"/>
              <a:t>Trask</a:t>
            </a:r>
            <a:r>
              <a:rPr lang="en-US" sz="2400" dirty="0" smtClean="0"/>
              <a:t> calls his cousin in Newfoundland and asks him how far it is from Vancouver to St John’s.</a:t>
            </a:r>
          </a:p>
          <a:p>
            <a:endParaRPr lang="en-US" sz="2400" dirty="0"/>
          </a:p>
          <a:p>
            <a:r>
              <a:rPr lang="en-US" sz="2400" dirty="0" smtClean="0"/>
              <a:t>“Right on Buddy! </a:t>
            </a:r>
            <a:r>
              <a:rPr lang="en-US" sz="2400" dirty="0" err="1" smtClean="0"/>
              <a:t>Eet’s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5000 km. That’s exactly </a:t>
            </a:r>
          </a:p>
          <a:p>
            <a:r>
              <a:rPr lang="en-US" sz="2400" smtClean="0"/>
              <a:t>5 000 </a:t>
            </a:r>
            <a:r>
              <a:rPr lang="en-US" sz="2400" dirty="0" smtClean="0"/>
              <a:t>000 m!!!”</a:t>
            </a:r>
            <a:endParaRPr lang="en-US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Accuracy vs. Precision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600201"/>
            <a:ext cx="8143932" cy="225742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Accuracy is how close a measured value is to the correct or accepted value.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Precision refers to how reproducible your measurements are. Numbers with more digits are considered more precise.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b="29146"/>
          <a:stretch/>
        </p:blipFill>
        <p:spPr bwMode="auto">
          <a:xfrm>
            <a:off x="1043608" y="3916207"/>
            <a:ext cx="7240546" cy="279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60486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making a measurement, the last digit is always uncertain – a best guess.</a:t>
            </a: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 recorded data is considered significant, however the last digit is deemed </a:t>
            </a:r>
            <a:r>
              <a:rPr lang="en-US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uncertain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measuring instrument generally has a precision of +/- 0.5 of its smallest division.</a:t>
            </a:r>
          </a:p>
          <a:p>
            <a:pPr>
              <a:buNone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397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Sig Fig Rules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786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 determine how many sig figs a number has follow these rules.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1) All non-zero digits are considered significant.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Ex: 321 has ______ sig figs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2) Zeroes that occur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between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digits are significant.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Ex: 1001 has ______ sig figs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Rules: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Going from the decimal point to the left, any zeros are not significant until you hit a non-zero.  </a:t>
            </a:r>
          </a:p>
          <a:p>
            <a:r>
              <a:rPr lang="en-CA" dirty="0" smtClean="0"/>
              <a:t>Ex.  1001 = 4 sig. figs</a:t>
            </a:r>
          </a:p>
          <a:p>
            <a:r>
              <a:rPr lang="en-CA" dirty="0" smtClean="0"/>
              <a:t>Ex.  5200 = 2 sig. figs</a:t>
            </a:r>
          </a:p>
          <a:p>
            <a:endParaRPr lang="en-CA" dirty="0"/>
          </a:p>
          <a:p>
            <a:r>
              <a:rPr lang="en-CA" dirty="0" smtClean="0"/>
              <a:t>In other words…..No decimal point?  Then start at the right and start to count at the first non-zero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1005007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 more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it has a decimal point, you count those extra zeros!</a:t>
            </a:r>
          </a:p>
          <a:p>
            <a:r>
              <a:rPr lang="en-CA" dirty="0" smtClean="0"/>
              <a:t>Ex.  0.2500 = 4 sig. figs</a:t>
            </a:r>
          </a:p>
          <a:p>
            <a:r>
              <a:rPr lang="en-CA" dirty="0" smtClean="0"/>
              <a:t>Ex. 0.0085 = 2 sig. figs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7175371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61436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3) In a non-decimal number zeroes to the right of other digits are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significant.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Ex: 5200 has ______ sig figs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4) Zeroes to the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left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the first digit are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significant.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Ex: 0.0085 has ______ sig figs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5) In a decimal number zeroes to the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right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the last digit are significant.</a:t>
            </a:r>
          </a:p>
          <a:p>
            <a:pPr marL="0" lvl="0" indent="0" fontAlgn="base">
              <a:spcBef>
                <a:spcPct val="0"/>
              </a:spcBef>
              <a:spcAft>
                <a:spcPts val="1000"/>
              </a:spcAft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Ex: 0.2500 has ______ sig figs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/>
              <a:t>Examples</a:t>
            </a:r>
            <a:r>
              <a:rPr lang="en-US" dirty="0"/>
              <a:t>: How many sig figs are in </a:t>
            </a:r>
            <a:r>
              <a:rPr lang="en-US" dirty="0" smtClean="0"/>
              <a:t>each number?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1) 1500</a:t>
            </a:r>
            <a:r>
              <a:rPr lang="en-US" dirty="0"/>
              <a:t>		2) 2021		3) 0.34	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smtClean="0"/>
              <a:t>0.0039		5</a:t>
            </a:r>
            <a:r>
              <a:rPr lang="en-US" dirty="0"/>
              <a:t>) 50 000	</a:t>
            </a:r>
            <a:r>
              <a:rPr lang="en-US" dirty="0" smtClean="0"/>
              <a:t>	6</a:t>
            </a:r>
            <a:r>
              <a:rPr lang="en-US" dirty="0"/>
              <a:t>) </a:t>
            </a:r>
            <a:r>
              <a:rPr lang="en-US" dirty="0" smtClean="0"/>
              <a:t>0.800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7</a:t>
            </a:r>
            <a:r>
              <a:rPr lang="en-US" dirty="0"/>
              <a:t>) 0.000360	8)1200.00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305</TotalTime>
  <Words>377</Words>
  <Application>Microsoft Office PowerPoint</Application>
  <PresentationFormat>On-screen Show (4:3)</PresentationFormat>
  <Paragraphs>71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Unit 1</vt:lpstr>
      <vt:lpstr>PowerPoint Presentation</vt:lpstr>
      <vt:lpstr>Accuracy vs. Precision</vt:lpstr>
      <vt:lpstr>PowerPoint Presentation</vt:lpstr>
      <vt:lpstr>The Sig Fig Rules</vt:lpstr>
      <vt:lpstr>More Rules:</vt:lpstr>
      <vt:lpstr>Even more rules</vt:lpstr>
      <vt:lpstr>PowerPoint Presentation</vt:lpstr>
      <vt:lpstr>PowerPoint Presentation</vt:lpstr>
      <vt:lpstr>Multiplying and Dividing</vt:lpstr>
      <vt:lpstr>Addition and Subtraction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Hansen</dc:creator>
  <cp:lastModifiedBy>Geoff Bodnar</cp:lastModifiedBy>
  <cp:revision>36</cp:revision>
  <dcterms:created xsi:type="dcterms:W3CDTF">2007-09-06T05:38:49Z</dcterms:created>
  <dcterms:modified xsi:type="dcterms:W3CDTF">2013-09-12T23:34:10Z</dcterms:modified>
</cp:coreProperties>
</file>