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8963B-8607-4A55-B309-C72AFE6C626B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06ED3-D994-42B9-982D-9703A6D519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7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6ED3-D994-42B9-982D-9703A6D519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6ED3-D994-42B9-982D-9703A6D519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6ED3-D994-42B9-982D-9703A6D519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06ED3-D994-42B9-982D-9703A6D5197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35B19C-3DA8-48F0-9494-16649ACB5FC1}" type="datetimeFigureOut">
              <a:rPr lang="en-US" smtClean="0"/>
              <a:pPr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7DB4F55-3E33-4029-8C0A-408727BEFA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858180" cy="1714512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Graphing</a:t>
            </a:r>
            <a:endParaRPr lang="en-US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857496"/>
            <a:ext cx="5572164" cy="35451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prstGeom prst="roundRect">
            <a:avLst>
              <a:gd name="adj" fmla="val 3207"/>
            </a:avLst>
          </a:prstGeom>
          <a:solidFill>
            <a:schemeClr val="bg2">
              <a:lumMod val="2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6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Rules For Graphing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Label the axis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Manipulated Variable on the x-axis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Responding Variable on the y-axis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Give the graph </a:t>
            </a:r>
            <a:r>
              <a:rPr lang="en-US" sz="36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 appropriate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title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Scale each axis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as much of the graph as possible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Choose a scale that is easy to read </a:t>
            </a:r>
          </a:p>
          <a:p>
            <a:pPr lvl="1">
              <a:buFont typeface="Wingdings" pitchFamily="2" charset="2"/>
              <a:buChar char="q"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Factors of 1, 2, 5, 10 work best!!!</a:t>
            </a:r>
          </a:p>
          <a:p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Plot the points and draw a smooth fit curve</a:t>
            </a:r>
          </a:p>
          <a:p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329642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Direct Relationship</a:t>
            </a:r>
            <a:endParaRPr lang="en-US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	y = </a:t>
            </a:r>
            <a:r>
              <a:rPr lang="en-US" sz="4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mx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+ b</a:t>
            </a:r>
          </a:p>
          <a:p>
            <a:pPr>
              <a:buNone/>
            </a:pPr>
            <a:endParaRPr lang="en-US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sz="4400" b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Slope = </a:t>
            </a:r>
            <a:r>
              <a:rPr lang="en-US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rise</a:t>
            </a:r>
            <a:br>
              <a:rPr lang="en-US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		 run</a:t>
            </a:r>
          </a:p>
          <a:p>
            <a:pPr>
              <a:buNone/>
            </a:pP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		    = </a:t>
            </a:r>
            <a:r>
              <a:rPr lang="en-US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y</a:t>
            </a:r>
            <a:r>
              <a:rPr lang="en-US" sz="4400" b="1" u="sng" baseline="-25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4400" b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– y</a:t>
            </a:r>
            <a:r>
              <a:rPr lang="en-US" sz="4400" b="1" u="sng" baseline="-25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	       	x</a:t>
            </a:r>
            <a:r>
              <a:rPr lang="en-US" sz="4400" b="1" baseline="-25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 – x</a:t>
            </a:r>
            <a:r>
              <a:rPr lang="en-US" sz="4400" b="1" baseline="-2500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1</a:t>
            </a:r>
            <a:endParaRPr lang="en-US" sz="4400" b="1" baseline="-2500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050" name="Picture 2" descr="C:\Documents and Settings\Matt\My Documents\School\Phys 11\Images\graph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214422"/>
            <a:ext cx="4246260" cy="3429024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flipV="1">
            <a:off x="4429124" y="1571612"/>
            <a:ext cx="4143404" cy="228601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H="1" flipV="1">
            <a:off x="1285852" y="1714488"/>
            <a:ext cx="714380" cy="5715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821769" y="1964521"/>
            <a:ext cx="785818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4348" y="2214554"/>
            <a:ext cx="1218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rgbClr val="00B0F0"/>
                  </a:solidFill>
                  <a:prstDash val="solid"/>
                </a:ln>
                <a:solidFill>
                  <a:srgbClr val="0070C0"/>
                </a:solidFill>
              </a:rPr>
              <a:t>slope</a:t>
            </a:r>
            <a:endParaRPr lang="en-US" sz="3600" b="1" dirty="0">
              <a:ln w="10541" cmpd="sng">
                <a:solidFill>
                  <a:srgbClr val="00B0F0"/>
                </a:solidFill>
                <a:prstDash val="solid"/>
              </a:ln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71670" y="2285992"/>
            <a:ext cx="2396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y-intercept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46" cy="1000132"/>
          </a:xfrm>
          <a:solidFill>
            <a:schemeClr val="bg2">
              <a:lumMod val="25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 smtClean="0"/>
              <a:t>Finding Slope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8329642" cy="5286412"/>
          </a:xfrm>
          <a:solidFill>
            <a:schemeClr val="bg2">
              <a:lumMod val="25000"/>
            </a:scheme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 find the slope of a straight line:</a:t>
            </a:r>
          </a:p>
          <a:p>
            <a:pPr marL="514350" indent="-514350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Choose 2 points on the best fit line</a:t>
            </a:r>
          </a:p>
          <a:p>
            <a:pPr marL="514350" indent="-514350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Choose them as far apart as you can</a:t>
            </a:r>
          </a:p>
          <a:p>
            <a:pPr marL="514350" indent="-514350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Use only points on the line </a:t>
            </a:r>
            <a:b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(NEVER USE DATA POINTS!!!)</a:t>
            </a:r>
          </a:p>
          <a:p>
            <a:pPr marL="514350" indent="-514350"/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Remember the equation of a line is:</a:t>
            </a:r>
          </a:p>
          <a:p>
            <a:pPr marL="514350" indent="-514350" algn="ctr">
              <a:buNone/>
            </a:pP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 = </a:t>
            </a:r>
            <a:r>
              <a:rPr lang="en-US" sz="4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mx</a:t>
            </a:r>
            <a:r>
              <a:rPr lang="en-US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14356"/>
            <a:ext cx="5994412" cy="57104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14282" y="714356"/>
            <a:ext cx="2571768" cy="571504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Determine the slope and y-intercept of the graph shown and write the equation describing this line.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n-US" sz="240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28926" y="142852"/>
            <a:ext cx="6000792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Voltage vs. Current for a Simple Circuit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355976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0.1</a:t>
            </a:r>
            <a:endParaRPr lang="en-C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52628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0.3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844716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0.4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636804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0.5</a:t>
            </a:r>
            <a:endParaRPr lang="en-CA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428892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0.6</a:t>
            </a:r>
            <a:endParaRPr lang="en-CA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260540" y="5733256"/>
            <a:ext cx="46358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CA" b="1" dirty="0" smtClean="0"/>
              <a:t>0.2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2852"/>
            <a:ext cx="8429684" cy="642942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Name, block and date</a:t>
            </a:r>
          </a:p>
          <a:p>
            <a:r>
              <a:rPr lang="en-CA" sz="3600" dirty="0" smtClean="0"/>
              <a:t>Done in Pencil</a:t>
            </a:r>
          </a:p>
          <a:p>
            <a:r>
              <a:rPr lang="en-CA" sz="3600" dirty="0" smtClean="0"/>
              <a:t>Title</a:t>
            </a:r>
          </a:p>
          <a:p>
            <a:r>
              <a:rPr lang="en-CA" sz="3600" dirty="0" smtClean="0"/>
              <a:t>Proper Scale (Factor of 1, 2, 5, 10)</a:t>
            </a:r>
          </a:p>
          <a:p>
            <a:r>
              <a:rPr lang="en-CA" sz="3600" dirty="0" smtClean="0"/>
              <a:t>Units</a:t>
            </a:r>
          </a:p>
          <a:p>
            <a:r>
              <a:rPr lang="en-CA" sz="3600" dirty="0" smtClean="0"/>
              <a:t>Best Fit Line with a Ruler</a:t>
            </a:r>
          </a:p>
          <a:p>
            <a:r>
              <a:rPr lang="en-CA" sz="3600" dirty="0" smtClean="0"/>
              <a:t>Slope</a:t>
            </a:r>
          </a:p>
          <a:p>
            <a:pPr lvl="1">
              <a:buFont typeface="Wingdings" pitchFamily="2" charset="2"/>
              <a:buChar char="Ø"/>
            </a:pPr>
            <a:r>
              <a:rPr lang="en-CA" sz="3400" dirty="0" smtClean="0"/>
              <a:t>Work Done on Graph Paper</a:t>
            </a:r>
          </a:p>
          <a:p>
            <a:pPr lvl="1">
              <a:buFont typeface="Wingdings" pitchFamily="2" charset="2"/>
              <a:buChar char="Ø"/>
            </a:pPr>
            <a:r>
              <a:rPr lang="en-CA" sz="3400" dirty="0" smtClean="0"/>
              <a:t>Slopes </a:t>
            </a:r>
            <a:r>
              <a:rPr lang="en-CA" sz="3400" smtClean="0"/>
              <a:t>Include Proper </a:t>
            </a:r>
            <a:r>
              <a:rPr lang="en-CA" sz="3400" dirty="0" smtClean="0"/>
              <a:t>U</a:t>
            </a:r>
            <a:r>
              <a:rPr lang="en-CA" sz="3400" smtClean="0"/>
              <a:t>nits</a:t>
            </a:r>
            <a:endParaRPr lang="en-CA" sz="3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125</TotalTime>
  <Words>175</Words>
  <Application>Microsoft Office PowerPoint</Application>
  <PresentationFormat>On-screen Show (4:3)</PresentationFormat>
  <Paragraphs>48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PowerPoint Presentation</vt:lpstr>
      <vt:lpstr>PowerPoint Presentation</vt:lpstr>
      <vt:lpstr>PowerPoint Presentation</vt:lpstr>
      <vt:lpstr>Finding Slope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1 - Intro</dc:title>
  <dc:creator>Hansen</dc:creator>
  <cp:lastModifiedBy>Geoff Bodnar</cp:lastModifiedBy>
  <cp:revision>28</cp:revision>
  <dcterms:created xsi:type="dcterms:W3CDTF">2007-09-07T04:00:18Z</dcterms:created>
  <dcterms:modified xsi:type="dcterms:W3CDTF">2013-09-04T19:51:13Z</dcterms:modified>
</cp:coreProperties>
</file>