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A47-72FC-42B3-80AF-30ABA3FF7C8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1BD1DC-2820-4849-BECD-DC6135D68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A47-72FC-42B3-80AF-30ABA3FF7C8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1DC-2820-4849-BECD-DC6135D68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A47-72FC-42B3-80AF-30ABA3FF7C8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1DC-2820-4849-BECD-DC6135D68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A47-72FC-42B3-80AF-30ABA3FF7C8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1BD1DC-2820-4849-BECD-DC6135D68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A47-72FC-42B3-80AF-30ABA3FF7C8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1DC-2820-4849-BECD-DC6135D686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A47-72FC-42B3-80AF-30ABA3FF7C8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1DC-2820-4849-BECD-DC6135D68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A47-72FC-42B3-80AF-30ABA3FF7C8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91BD1DC-2820-4849-BECD-DC6135D6868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A47-72FC-42B3-80AF-30ABA3FF7C8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1DC-2820-4849-BECD-DC6135D68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A47-72FC-42B3-80AF-30ABA3FF7C8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1DC-2820-4849-BECD-DC6135D68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A47-72FC-42B3-80AF-30ABA3FF7C8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1DC-2820-4849-BECD-DC6135D68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FA47-72FC-42B3-80AF-30ABA3FF7C8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1DC-2820-4849-BECD-DC6135D686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DECFA47-72FC-42B3-80AF-30ABA3FF7C8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1BD1DC-2820-4849-BECD-DC6135D686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42852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askerville Old Face" pitchFamily="18" charset="0"/>
              </a:rPr>
              <a:t>Vector addition</a:t>
            </a:r>
            <a:endParaRPr lang="en-US" sz="6000" dirty="0">
              <a:latin typeface="Baskerville Old Fac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285860"/>
            <a:ext cx="8572560" cy="2485787"/>
          </a:xfrm>
          <a:prstGeom prst="roundRect">
            <a:avLst/>
          </a:prstGeom>
          <a:solidFill>
            <a:schemeClr val="lt1">
              <a:alpha val="5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Add the following vectors and draw the resultant</a:t>
            </a:r>
          </a:p>
          <a:p>
            <a:r>
              <a:rPr lang="en-US" sz="2800" dirty="0" smtClean="0"/>
              <a:t>1)			2)			3)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572266" y="2713826"/>
            <a:ext cx="1285884" cy="158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28728" y="250030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28794" y="2786058"/>
            <a:ext cx="928694" cy="158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251191" y="2749545"/>
            <a:ext cx="1357322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643438" y="2285992"/>
            <a:ext cx="1285884" cy="8572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29124" y="242886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6286512" y="2285992"/>
            <a:ext cx="857256" cy="71438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143768" y="250030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cxnSp>
        <p:nvCxnSpPr>
          <p:cNvPr id="27" name="Straight Arrow Connector 26"/>
          <p:cNvCxnSpPr/>
          <p:nvPr/>
        </p:nvCxnSpPr>
        <p:spPr>
          <a:xfrm rot="16200000" flipV="1">
            <a:off x="7643834" y="2285992"/>
            <a:ext cx="857256" cy="71438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85719" y="3929067"/>
            <a:ext cx="8572561" cy="2485787"/>
          </a:xfrm>
          <a:prstGeom prst="roundRect">
            <a:avLst/>
          </a:prstGeom>
          <a:solidFill>
            <a:schemeClr val="lt1">
              <a:alpha val="5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4) A child crawls 12 m south and then 14 m west. Find the magnitude and direction of his displacement.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3" name="Rounded Rectangle 32"/>
          <p:cNvSpPr/>
          <p:nvPr/>
        </p:nvSpPr>
        <p:spPr>
          <a:xfrm>
            <a:off x="928662" y="1928802"/>
            <a:ext cx="2214578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rot="5400000" flipH="1" flipV="1">
            <a:off x="929456" y="2856702"/>
            <a:ext cx="1285884" cy="158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571604" y="2285992"/>
            <a:ext cx="928694" cy="158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1428728" y="2500306"/>
            <a:ext cx="1214446" cy="785818"/>
          </a:xfrm>
          <a:prstGeom prst="straightConnector1">
            <a:avLst/>
          </a:prstGeom>
          <a:ln w="571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6357950" y="1928802"/>
            <a:ext cx="2214578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3643306" y="1928802"/>
            <a:ext cx="2214578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3679819" y="2820983"/>
            <a:ext cx="1357322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4143372" y="2428868"/>
            <a:ext cx="1285884" cy="8572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7286644" y="2857496"/>
            <a:ext cx="857256" cy="71438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V="1">
            <a:off x="7286644" y="2071678"/>
            <a:ext cx="857256" cy="71438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357686" y="2143116"/>
            <a:ext cx="857256" cy="1588"/>
          </a:xfrm>
          <a:prstGeom prst="straightConnector1">
            <a:avLst/>
          </a:prstGeom>
          <a:ln w="571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 flipH="1" flipV="1">
            <a:off x="6572264" y="2786058"/>
            <a:ext cx="1571636" cy="1588"/>
          </a:xfrm>
          <a:prstGeom prst="straightConnector1">
            <a:avLst/>
          </a:prstGeom>
          <a:ln w="571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2179621" y="5607065"/>
            <a:ext cx="1214446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0800000">
            <a:off x="1142976" y="6215082"/>
            <a:ext cx="164307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 flipV="1">
            <a:off x="1142976" y="5000636"/>
            <a:ext cx="1643074" cy="1214446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57488" y="5214950"/>
            <a:ext cx="59686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Displacement = 18 m 49</a:t>
            </a:r>
            <a:r>
              <a:rPr lang="en-US" sz="3200" baseline="30000" dirty="0" smtClean="0"/>
              <a:t>o</a:t>
            </a:r>
            <a:r>
              <a:rPr lang="en-US" sz="3200" dirty="0" smtClean="0"/>
              <a:t> W of S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000"/>
                            </p:stCondLst>
                            <p:childTnLst>
                              <p:par>
                                <p:cTn id="13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000"/>
                            </p:stCondLst>
                            <p:childTnLst>
                              <p:par>
                                <p:cTn id="2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500"/>
                            </p:stCondLst>
                            <p:childTnLst>
                              <p:par>
                                <p:cTn id="2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9" grpId="1" animBg="1"/>
      <p:bldP spid="40" grpId="0" animBg="1"/>
      <p:bldP spid="5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</TotalTime>
  <Words>46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Vector addition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addition</dc:title>
  <dc:creator>School</dc:creator>
  <cp:lastModifiedBy>Geoff Bodnar</cp:lastModifiedBy>
  <cp:revision>3</cp:revision>
  <dcterms:created xsi:type="dcterms:W3CDTF">2008-09-23T05:08:16Z</dcterms:created>
  <dcterms:modified xsi:type="dcterms:W3CDTF">2013-09-23T21:27:24Z</dcterms:modified>
</cp:coreProperties>
</file>